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4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6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245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34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407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14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7691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9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15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510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73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976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5A18B-DBF6-48C2-9ADE-09A3EC6A9C93}" type="datetimeFigureOut">
              <a:rPr lang="en-US" smtClean="0"/>
              <a:t>2/22/2018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41B61-9C5E-4EAF-9223-34F4DD2ADA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365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4489694" cy="4863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62600" y="2130425"/>
            <a:ext cx="2895600" cy="1470025"/>
          </a:xfrm>
        </p:spPr>
        <p:txBody>
          <a:bodyPr/>
          <a:lstStyle/>
          <a:p>
            <a:r>
              <a:rPr lang="en-US" dirty="0" smtClean="0"/>
              <a:t>SME Interview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91200" y="3886200"/>
            <a:ext cx="2590800" cy="17526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With </a:t>
            </a:r>
          </a:p>
          <a:p>
            <a:r>
              <a:rPr lang="en-US" dirty="0" smtClean="0"/>
              <a:t>Chris </a:t>
            </a:r>
            <a:r>
              <a:rPr lang="en-US" dirty="0" err="1" smtClean="0"/>
              <a:t>Peeples</a:t>
            </a:r>
            <a:endParaRPr lang="en-US" dirty="0" smtClean="0"/>
          </a:p>
          <a:p>
            <a:r>
              <a:rPr lang="en-US" dirty="0" smtClean="0"/>
              <a:t>CEO of </a:t>
            </a:r>
          </a:p>
          <a:p>
            <a:r>
              <a:rPr lang="en-US" dirty="0" smtClean="0"/>
              <a:t>Vixen Hill Manufacturing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143000"/>
            <a:ext cx="934375" cy="113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terview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0" y="55496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0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9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10</Words>
  <Application>Microsoft Office PowerPoint</Application>
  <PresentationFormat>On-screen Show (4:3)</PresentationFormat>
  <Paragraphs>5</Paragraphs>
  <Slides>1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SME Interview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SME Interview</dc:title>
  <dc:creator>ellieMAC</dc:creator>
  <cp:lastModifiedBy>ellieMAC</cp:lastModifiedBy>
  <cp:revision>1</cp:revision>
  <dcterms:created xsi:type="dcterms:W3CDTF">2018-02-23T00:26:19Z</dcterms:created>
  <dcterms:modified xsi:type="dcterms:W3CDTF">2018-02-23T00:35:59Z</dcterms:modified>
</cp:coreProperties>
</file>